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8"/>
  </p:notesMasterIdLst>
  <p:handoutMasterIdLst>
    <p:handoutMasterId r:id="rId129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5" r:id="rId49"/>
    <p:sldId id="306" r:id="rId50"/>
    <p:sldId id="307" r:id="rId51"/>
    <p:sldId id="308" r:id="rId52"/>
    <p:sldId id="309" r:id="rId53"/>
    <p:sldId id="310" r:id="rId54"/>
    <p:sldId id="311" r:id="rId55"/>
    <p:sldId id="312" r:id="rId56"/>
    <p:sldId id="314" r:id="rId57"/>
    <p:sldId id="315" r:id="rId58"/>
    <p:sldId id="316" r:id="rId59"/>
    <p:sldId id="303" r:id="rId60"/>
    <p:sldId id="327" r:id="rId61"/>
    <p:sldId id="366" r:id="rId62"/>
    <p:sldId id="368" r:id="rId63"/>
    <p:sldId id="367" r:id="rId64"/>
    <p:sldId id="318" r:id="rId65"/>
    <p:sldId id="320" r:id="rId66"/>
    <p:sldId id="319" r:id="rId67"/>
    <p:sldId id="322" r:id="rId68"/>
    <p:sldId id="341" r:id="rId69"/>
    <p:sldId id="358" r:id="rId70"/>
    <p:sldId id="360" r:id="rId71"/>
    <p:sldId id="361" r:id="rId72"/>
    <p:sldId id="328" r:id="rId73"/>
    <p:sldId id="329" r:id="rId74"/>
    <p:sldId id="330" r:id="rId75"/>
    <p:sldId id="331" r:id="rId76"/>
    <p:sldId id="332" r:id="rId77"/>
    <p:sldId id="333" r:id="rId78"/>
    <p:sldId id="334" r:id="rId79"/>
    <p:sldId id="335" r:id="rId80"/>
    <p:sldId id="336" r:id="rId81"/>
    <p:sldId id="337" r:id="rId82"/>
    <p:sldId id="338" r:id="rId83"/>
    <p:sldId id="339" r:id="rId84"/>
    <p:sldId id="340" r:id="rId85"/>
    <p:sldId id="323" r:id="rId86"/>
    <p:sldId id="324" r:id="rId87"/>
    <p:sldId id="325" r:id="rId88"/>
    <p:sldId id="342" r:id="rId89"/>
    <p:sldId id="343" r:id="rId90"/>
    <p:sldId id="344" r:id="rId91"/>
    <p:sldId id="345" r:id="rId92"/>
    <p:sldId id="346" r:id="rId93"/>
    <p:sldId id="347" r:id="rId94"/>
    <p:sldId id="348" r:id="rId95"/>
    <p:sldId id="349" r:id="rId96"/>
    <p:sldId id="350" r:id="rId97"/>
    <p:sldId id="351" r:id="rId98"/>
    <p:sldId id="352" r:id="rId99"/>
    <p:sldId id="353" r:id="rId100"/>
    <p:sldId id="354" r:id="rId101"/>
    <p:sldId id="355" r:id="rId102"/>
    <p:sldId id="356" r:id="rId103"/>
    <p:sldId id="369" r:id="rId104"/>
    <p:sldId id="370" r:id="rId105"/>
    <p:sldId id="371" r:id="rId106"/>
    <p:sldId id="372" r:id="rId107"/>
    <p:sldId id="373" r:id="rId108"/>
    <p:sldId id="374" r:id="rId109"/>
    <p:sldId id="375" r:id="rId110"/>
    <p:sldId id="376" r:id="rId111"/>
    <p:sldId id="377" r:id="rId112"/>
    <p:sldId id="378" r:id="rId113"/>
    <p:sldId id="379" r:id="rId114"/>
    <p:sldId id="380" r:id="rId115"/>
    <p:sldId id="381" r:id="rId116"/>
    <p:sldId id="382" r:id="rId117"/>
    <p:sldId id="383" r:id="rId118"/>
    <p:sldId id="384" r:id="rId119"/>
    <p:sldId id="389" r:id="rId120"/>
    <p:sldId id="390" r:id="rId121"/>
    <p:sldId id="391" r:id="rId122"/>
    <p:sldId id="392" r:id="rId123"/>
    <p:sldId id="393" r:id="rId124"/>
    <p:sldId id="394" r:id="rId125"/>
    <p:sldId id="395" r:id="rId126"/>
    <p:sldId id="396" r:id="rId127"/>
  </p:sldIdLst>
  <p:sldSz cx="9144000" cy="6858000" type="screen4x3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1522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73" d="100"/>
          <a:sy n="73" d="100"/>
        </p:scale>
        <p:origin x="-1998" y="-96"/>
      </p:cViewPr>
      <p:guideLst>
        <p:guide orient="horz" pos="2160"/>
        <p:guide pos="288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handoutMaster" Target="handoutMasters/handoutMaster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presProps" Target="pres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theme" Target="theme/theme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EC4E8F-D7A5-4A3A-A262-17AA9F1263FC}" type="datetimeFigureOut">
              <a:rPr lang="en-US" smtClean="0"/>
              <a:pPr/>
              <a:t>12/19/2023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00B929-119E-41B2-B6CB-9702B33A830D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2D54D2-A9A6-42B4-A592-9F7B449E0B47}" type="datetimeFigureOut">
              <a:rPr lang="en-IN" smtClean="0"/>
              <a:t>19-12-2023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857250"/>
            <a:ext cx="30861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868ABF-4D47-4882-BC35-987D7978232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905885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F451F-6688-4ACE-A18A-F7D8A11877A8}" type="datetime1">
              <a:rPr lang="en-US" smtClean="0"/>
              <a:t>12/19/2023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581AB-A66A-45FA-8781-C6EA8F9F6A4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723B5F-E444-4236-82DE-6E54AB4EA8BC}" type="datetime1">
              <a:rPr lang="en-US" smtClean="0"/>
              <a:t>12/19/2023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581AB-A66A-45FA-8781-C6EA8F9F6A4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E48A9C-A5F6-4D78-9607-5EB1F1C920D5}" type="datetime1">
              <a:rPr lang="en-US" smtClean="0"/>
              <a:t>12/19/2023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581AB-A66A-45FA-8781-C6EA8F9F6A4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C8E62-BB00-4AC2-A150-F883F8106E4A}" type="datetime1">
              <a:rPr lang="en-US" smtClean="0"/>
              <a:t>12/19/2023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581AB-A66A-45FA-8781-C6EA8F9F6A4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94CF1-776A-42C1-8DE1-6458B5F14537}" type="datetime1">
              <a:rPr lang="en-US" smtClean="0"/>
              <a:t>12/19/2023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581AB-A66A-45FA-8781-C6EA8F9F6A4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05DCF-515C-4636-95F7-3FF5BD0A2117}" type="datetime1">
              <a:rPr lang="en-US" smtClean="0"/>
              <a:t>12/19/2023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581AB-A66A-45FA-8781-C6EA8F9F6A4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3E52-CE86-4098-BEA6-2ACDEF517610}" type="datetime1">
              <a:rPr lang="en-US" smtClean="0"/>
              <a:t>12/19/2023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581AB-A66A-45FA-8781-C6EA8F9F6A4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E30B0-8ED9-4966-85CF-DBB78B1A4EEC}" type="datetime1">
              <a:rPr lang="en-US" smtClean="0"/>
              <a:t>12/19/2023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581AB-A66A-45FA-8781-C6EA8F9F6A4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566B81-E904-4331-A1AE-432577AF0BC1}" type="datetime1">
              <a:rPr lang="en-US" smtClean="0"/>
              <a:t>12/19/2023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581AB-A66A-45FA-8781-C6EA8F9F6A4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DA504-C6B3-4798-917A-66D2CB5EB6FA}" type="datetime1">
              <a:rPr lang="en-US" smtClean="0"/>
              <a:t>12/19/2023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581AB-A66A-45FA-8781-C6EA8F9F6A4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E8C4E3-CD6F-4D71-A490-61851C37936F}" type="datetime1">
              <a:rPr lang="en-US" smtClean="0"/>
              <a:t>12/19/2023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581AB-A66A-45FA-8781-C6EA8F9F6A4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B30A7B-F0F3-43B9-8431-39192CBECB0E}" type="datetime1">
              <a:rPr lang="en-US" smtClean="0"/>
              <a:t>12/19/2023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E581AB-A66A-45FA-8781-C6EA8F9F6A49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h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762000"/>
            <a:ext cx="7772399" cy="55626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BF2F222-BA9B-645F-1D07-6911CFF1F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581AB-A66A-45FA-8781-C6EA8F9F6A49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h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533400"/>
            <a:ext cx="7315200" cy="53340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E71417B-2045-E6D9-291C-15F313D45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581AB-A66A-45FA-8781-C6EA8F9F6A49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pp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093" y="609600"/>
            <a:ext cx="8184537" cy="53340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A702CC7-328E-59AB-F499-97951CE73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581AB-A66A-45FA-8781-C6EA8F9F6A49}" type="slidenum">
              <a:rPr lang="en-US" smtClean="0"/>
              <a:pPr/>
              <a:t>100</a:t>
            </a:fld>
            <a:endParaRPr lang="en-US"/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pp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14400"/>
            <a:ext cx="7620000" cy="510539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B0CC07-D535-B12B-3F5E-C4EB9697F5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581AB-A66A-45FA-8781-C6EA8F9F6A49}" type="slidenum">
              <a:rPr lang="en-US" smtClean="0"/>
              <a:pPr/>
              <a:t>101</a:t>
            </a:fld>
            <a:endParaRPr lang="en-US"/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927" y="914400"/>
            <a:ext cx="7265409" cy="472439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405641-3321-8595-533C-69D4412B5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581AB-A66A-45FA-8781-C6EA8F9F6A49}" type="slidenum">
              <a:rPr lang="en-US" smtClean="0"/>
              <a:pPr/>
              <a:t>102</a:t>
            </a:fld>
            <a:endParaRPr lang="en-US"/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1" y="2209800"/>
            <a:ext cx="8940797" cy="24384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8E99E6-9620-7DE9-65B9-850233BC3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581AB-A66A-45FA-8781-C6EA8F9F6A49}" type="slidenum">
              <a:rPr lang="en-US" smtClean="0"/>
              <a:pPr/>
              <a:t>103</a:t>
            </a:fld>
            <a:endParaRPr lang="en-US"/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584" y="685800"/>
            <a:ext cx="7558215" cy="542140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F82C07F-A068-C73F-54E7-A1D81AEB4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581AB-A66A-45FA-8781-C6EA8F9F6A49}" type="slidenum">
              <a:rPr lang="en-US" smtClean="0"/>
              <a:pPr/>
              <a:t>104</a:t>
            </a:fld>
            <a:endParaRPr lang="en-US"/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334" y="2057400"/>
            <a:ext cx="8563100" cy="22860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AFE9E25-01F5-6BAF-E7C5-7329CC952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581AB-A66A-45FA-8781-C6EA8F9F6A49}" type="slidenum">
              <a:rPr lang="en-US" smtClean="0"/>
              <a:pPr/>
              <a:t>105</a:t>
            </a:fld>
            <a:endParaRPr lang="en-US"/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878" y="762001"/>
            <a:ext cx="7749392" cy="54102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264D551-2336-4D4A-254E-5E7D90789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581AB-A66A-45FA-8781-C6EA8F9F6A49}" type="slidenum">
              <a:rPr lang="en-US" smtClean="0"/>
              <a:pPr/>
              <a:t>106</a:t>
            </a:fld>
            <a:endParaRPr lang="en-US"/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1143000"/>
            <a:ext cx="7391400" cy="50292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93ABA24-2B76-DCE0-192C-F4A262742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581AB-A66A-45FA-8781-C6EA8F9F6A49}" type="slidenum">
              <a:rPr lang="en-US" smtClean="0"/>
              <a:pPr/>
              <a:t>107</a:t>
            </a:fld>
            <a:endParaRPr lang="en-US"/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669" y="762000"/>
            <a:ext cx="7620731" cy="555567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68CB5CC-BDA1-664B-00FA-6187F565C7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581AB-A66A-45FA-8781-C6EA8F9F6A49}" type="slidenum">
              <a:rPr lang="en-US" smtClean="0"/>
              <a:pPr/>
              <a:t>108</a:t>
            </a:fld>
            <a:endParaRPr lang="en-US"/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476" y="1600200"/>
            <a:ext cx="7718818" cy="35814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E68402D-D906-CB05-3517-9075FF450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581AB-A66A-45FA-8781-C6EA8F9F6A49}" type="slidenum">
              <a:rPr lang="en-US" smtClean="0"/>
              <a:pPr/>
              <a:t>109</a:t>
            </a:fld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h1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1" y="990600"/>
            <a:ext cx="6705600" cy="49530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D572593-4A36-8FE4-9856-D45D7D024C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581AB-A66A-45FA-8781-C6EA8F9F6A49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291" y="762000"/>
            <a:ext cx="7389417" cy="53340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76E6022-9891-D0A8-F679-F4E7FFF644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581AB-A66A-45FA-8781-C6EA8F9F6A49}" type="slidenum">
              <a:rPr lang="en-US" smtClean="0"/>
              <a:pPr/>
              <a:t>110</a:t>
            </a:fld>
            <a:endParaRPr lang="en-US"/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116" y="1981200"/>
            <a:ext cx="8163142" cy="281939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AC9D06B-F25F-DC93-7CF6-F4D7A0A8F5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581AB-A66A-45FA-8781-C6EA8F9F6A49}" type="slidenum">
              <a:rPr lang="en-US" smtClean="0"/>
              <a:pPr/>
              <a:t>111</a:t>
            </a:fld>
            <a:endParaRPr lang="en-US"/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1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029" y="914400"/>
            <a:ext cx="7591153" cy="49530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F5F1898-23F6-6467-3F16-314A4F0F3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581AB-A66A-45FA-8781-C6EA8F9F6A49}" type="slidenum">
              <a:rPr lang="en-US" smtClean="0"/>
              <a:pPr/>
              <a:t>112</a:t>
            </a:fld>
            <a:endParaRPr lang="en-US"/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1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662" y="609600"/>
            <a:ext cx="7459467" cy="54864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1E9F61E-C739-35EA-CA66-84923B904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581AB-A66A-45FA-8781-C6EA8F9F6A49}" type="slidenum">
              <a:rPr lang="en-US" smtClean="0"/>
              <a:pPr/>
              <a:t>113</a:t>
            </a:fld>
            <a:endParaRPr lang="en-US"/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1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451" y="2209800"/>
            <a:ext cx="8884644" cy="26670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401541A-46B8-FD2E-ECB6-D085DEE4C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581AB-A66A-45FA-8781-C6EA8F9F6A49}" type="slidenum">
              <a:rPr lang="en-US" smtClean="0"/>
              <a:pPr/>
              <a:t>114</a:t>
            </a:fld>
            <a:endParaRPr lang="en-US"/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ap reduce featur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685800"/>
            <a:ext cx="7239000" cy="53340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7316BE1-0267-29D2-084E-12A155F9B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581AB-A66A-45FA-8781-C6EA8F9F6A49}" type="slidenum">
              <a:rPr lang="en-US" smtClean="0"/>
              <a:pPr/>
              <a:t>115</a:t>
            </a:fld>
            <a:endParaRPr lang="en-US"/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239000" cy="51054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D889087-4767-EB23-A133-C6B481C6E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581AB-A66A-45FA-8781-C6EA8F9F6A49}" type="slidenum">
              <a:rPr lang="en-US" smtClean="0"/>
              <a:pPr/>
              <a:t>116</a:t>
            </a:fld>
            <a:endParaRPr lang="en-US"/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066800"/>
            <a:ext cx="7620000" cy="480059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B97A10-1C6D-40D0-7A45-5E4F0DDE8D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581AB-A66A-45FA-8781-C6EA8F9F6A49}" type="slidenum">
              <a:rPr lang="en-US" smtClean="0"/>
              <a:pPr/>
              <a:t>117</a:t>
            </a:fld>
            <a:endParaRPr lang="en-US"/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1828800"/>
            <a:ext cx="7072821" cy="38862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219200" y="838200"/>
            <a:ext cx="533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Features explained in detail: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7B5283-32E6-EF5B-6182-A64513D97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581AB-A66A-45FA-8781-C6EA8F9F6A49}" type="slidenum">
              <a:rPr lang="en-US" smtClean="0"/>
              <a:pPr/>
              <a:t>118</a:t>
            </a:fld>
            <a:endParaRPr lang="en-US"/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310" y="685800"/>
            <a:ext cx="7373380" cy="463893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B830F9-802B-1A9E-00B4-B197E2F6A7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581AB-A66A-45FA-8781-C6EA8F9F6A49}" type="slidenum">
              <a:rPr lang="en-US" smtClean="0"/>
              <a:pPr/>
              <a:t>119</a:t>
            </a:fld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h1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533400"/>
            <a:ext cx="7848600" cy="59436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6FF3B3A-FA67-9571-7290-FFC731E92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581AB-A66A-45FA-8781-C6EA8F9F6A49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810" y="762000"/>
            <a:ext cx="7192379" cy="4543687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5D07EA3-3617-B9ED-725A-7F7E6011B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581AB-A66A-45FA-8781-C6EA8F9F6A49}" type="slidenum">
              <a:rPr lang="en-US" smtClean="0"/>
              <a:pPr/>
              <a:t>120</a:t>
            </a:fld>
            <a:endParaRPr lang="en-US"/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626" y="838200"/>
            <a:ext cx="7506748" cy="4834251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A0C2527-C5AD-2DFA-C199-1CE1F809E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581AB-A66A-45FA-8781-C6EA8F9F6A49}" type="slidenum">
              <a:rPr lang="en-US" smtClean="0"/>
              <a:pPr/>
              <a:t>121</a:t>
            </a:fld>
            <a:endParaRPr lang="en-US"/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862" y="914400"/>
            <a:ext cx="7516275" cy="450084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624D38-9010-B725-492B-7B3889D8D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581AB-A66A-45FA-8781-C6EA8F9F6A49}" type="slidenum">
              <a:rPr lang="en-US" smtClean="0"/>
              <a:pPr/>
              <a:t>122</a:t>
            </a:fld>
            <a:endParaRPr lang="en-US"/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547" y="762000"/>
            <a:ext cx="7382906" cy="471992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2AD622B-A3CC-8684-44BF-2C6634478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581AB-A66A-45FA-8781-C6EA8F9F6A49}" type="slidenum">
              <a:rPr lang="en-US" smtClean="0"/>
              <a:pPr/>
              <a:t>123</a:t>
            </a:fld>
            <a:endParaRPr lang="en-US"/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126" y="914400"/>
            <a:ext cx="7325748" cy="472439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C5D0CBB-24CA-EE63-C72C-89CC924BC7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581AB-A66A-45FA-8781-C6EA8F9F6A49}" type="slidenum">
              <a:rPr lang="en-US" smtClean="0"/>
              <a:pPr/>
              <a:t>124</a:t>
            </a:fld>
            <a:endParaRPr lang="en-US"/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1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336" y="838201"/>
            <a:ext cx="7535327" cy="281939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D92A578-D0CB-2EF3-948F-37E79CD9E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581AB-A66A-45FA-8781-C6EA8F9F6A49}" type="slidenum">
              <a:rPr lang="en-US" smtClean="0"/>
              <a:pPr/>
              <a:t>125</a:t>
            </a:fld>
            <a:endParaRPr lang="en-US"/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1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415" y="1066800"/>
            <a:ext cx="7297169" cy="25146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EE9C3D8-55FC-99B3-ADAE-D7F9D7E6C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581AB-A66A-45FA-8781-C6EA8F9F6A49}" type="slidenum">
              <a:rPr lang="en-US" smtClean="0"/>
              <a:pPr/>
              <a:t>126</a:t>
            </a:fld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h1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609600"/>
            <a:ext cx="8000999" cy="541019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BFE4253-44B5-FAE9-A8E4-0EC6817DB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581AB-A66A-45FA-8781-C6EA8F9F6A49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h1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990600"/>
            <a:ext cx="7848599" cy="48006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6677E4-7818-8E2D-C424-841BD1C749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581AB-A66A-45FA-8781-C6EA8F9F6A49}" type="slidenum">
              <a:rPr lang="en-US" smtClean="0"/>
              <a:pPr/>
              <a:t>14</a:t>
            </a:fld>
            <a:endParaRPr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1" y="838200"/>
            <a:ext cx="7239000" cy="51054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0FEA734-7D76-2CD8-C560-749C20743B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581AB-A66A-45FA-8781-C6EA8F9F6A49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914400"/>
            <a:ext cx="7315200" cy="510539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812C072-C348-4471-0A99-89383CADF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581AB-A66A-45FA-8781-C6EA8F9F6A49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609600"/>
            <a:ext cx="7239000" cy="563879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216B75-97E6-80CC-8D2D-7F7D95DF33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581AB-A66A-45FA-8781-C6EA8F9F6A49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999" y="630848"/>
            <a:ext cx="7946693" cy="485555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3D18D7-5F44-3125-97EA-6FA339677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581AB-A66A-45FA-8781-C6EA8F9F6A49}" type="slidenum">
              <a:rPr lang="en-US" smtClean="0"/>
              <a:pPr/>
              <a:t>18</a:t>
            </a:fld>
            <a:endParaRPr 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527" y="1066800"/>
            <a:ext cx="8213174" cy="45720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EE72C03-5CC8-2AD6-3958-93BE77759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581AB-A66A-45FA-8781-C6EA8F9F6A49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h2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1000" y="228600"/>
            <a:ext cx="8382000" cy="6172200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2AE86F6-BAB6-9013-5535-319CD306F1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581AB-A66A-45FA-8781-C6EA8F9F6A49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813" y="990600"/>
            <a:ext cx="8378113" cy="47244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644344-83DC-5983-D2FA-68DFC4938F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581AB-A66A-45FA-8781-C6EA8F9F6A49}" type="slidenum">
              <a:rPr lang="en-US" smtClean="0"/>
              <a:pPr/>
              <a:t>20</a:t>
            </a:fld>
            <a:endParaRPr 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890" y="762000"/>
            <a:ext cx="7353509" cy="519916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4F54B31-388A-0ED5-9C27-8BA8C11A5A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581AB-A66A-45FA-8781-C6EA8F9F6A49}" type="slidenum">
              <a:rPr lang="en-US" smtClean="0"/>
              <a:pPr/>
              <a:t>21</a:t>
            </a:fld>
            <a:endParaRPr 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772" y="1066800"/>
            <a:ext cx="8417860" cy="45720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E7F0B36-8575-39C5-354D-C3226B2DEA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581AB-A66A-45FA-8781-C6EA8F9F6A49}" type="slidenum">
              <a:rPr lang="en-US" smtClean="0"/>
              <a:pPr/>
              <a:t>22</a:t>
            </a:fld>
            <a:endParaRPr 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678" y="914400"/>
            <a:ext cx="8338645" cy="50292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3D53AF1-6FB6-A647-7101-87915C532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581AB-A66A-45FA-8781-C6EA8F9F6A49}" type="slidenum">
              <a:rPr lang="en-US" smtClean="0"/>
              <a:pPr/>
              <a:t>23</a:t>
            </a:fld>
            <a:endParaRPr 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021" y="990600"/>
            <a:ext cx="8085959" cy="48768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1042E7-D46F-20BA-6AB5-B194BA6486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581AB-A66A-45FA-8781-C6EA8F9F6A49}" type="slidenum">
              <a:rPr lang="en-US" smtClean="0"/>
              <a:pPr/>
              <a:t>24</a:t>
            </a:fld>
            <a:endParaRPr 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88" y="761999"/>
            <a:ext cx="8201211" cy="4896041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FBEA36-A159-E0A2-BA1D-CF86A45F9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581AB-A66A-45FA-8781-C6EA8F9F6A49}" type="slidenum">
              <a:rPr lang="en-US" smtClean="0"/>
              <a:pPr/>
              <a:t>25</a:t>
            </a:fld>
            <a:endParaRPr 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1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632" y="609600"/>
            <a:ext cx="7645830" cy="53340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63BFB3F-3018-7D29-54A8-5B157A2C30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581AB-A66A-45FA-8781-C6EA8F9F6A49}" type="slidenum">
              <a:rPr lang="en-US" smtClean="0"/>
              <a:pPr/>
              <a:t>26</a:t>
            </a:fld>
            <a:endParaRPr 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1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114" y="685801"/>
            <a:ext cx="7444886" cy="508550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6F4E6F3-885F-A725-5DD5-7628433C78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581AB-A66A-45FA-8781-C6EA8F9F6A49}" type="slidenum">
              <a:rPr lang="en-US" smtClean="0"/>
              <a:pPr/>
              <a:t>27</a:t>
            </a:fld>
            <a:endParaRPr 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1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602" y="533400"/>
            <a:ext cx="7600543" cy="54864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2AE07A6-5008-E886-CF3C-1FF6BC6ED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581AB-A66A-45FA-8781-C6EA8F9F6A49}" type="slidenum">
              <a:rPr lang="en-US" smtClean="0"/>
              <a:pPr/>
              <a:t>28</a:t>
            </a:fld>
            <a:endParaRPr 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1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694" y="533400"/>
            <a:ext cx="7859948" cy="54864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A7B1747-3E27-7D0A-9E86-C39BB394DC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581AB-A66A-45FA-8781-C6EA8F9F6A49}" type="slidenum">
              <a:rPr lang="en-US" smtClean="0"/>
              <a:pPr/>
              <a:t>29</a:t>
            </a:fld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h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1" y="685800"/>
            <a:ext cx="6705600" cy="56388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82F0789-BFF6-5FEB-40B0-3258F6BAB3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581AB-A66A-45FA-8781-C6EA8F9F6A49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685800"/>
            <a:ext cx="7848600" cy="58674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E4497C5-22D9-8952-C4A4-D3426481B3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581AB-A66A-45FA-8781-C6EA8F9F6A49}" type="slidenum">
              <a:rPr lang="en-US" smtClean="0"/>
              <a:pPr/>
              <a:t>30</a:t>
            </a:fld>
            <a:endParaRPr 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762001"/>
            <a:ext cx="7543799" cy="52578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7A52B38-0099-86F9-7D99-8E42D3043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581AB-A66A-45FA-8781-C6EA8F9F6A49}" type="slidenum">
              <a:rPr lang="en-US" smtClean="0"/>
              <a:pPr/>
              <a:t>31</a:t>
            </a:fld>
            <a:endParaRPr lang="en-US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762000"/>
            <a:ext cx="7696200" cy="51816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F0FD931-A729-DA94-9160-EEE70540D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581AB-A66A-45FA-8781-C6EA8F9F6A49}" type="slidenum">
              <a:rPr lang="en-US" smtClean="0"/>
              <a:pPr/>
              <a:t>32</a:t>
            </a:fld>
            <a:endParaRPr lang="en-US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050" y="457200"/>
            <a:ext cx="8340950" cy="55626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34A7B2A-AFE7-14FA-67BD-3A08496382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581AB-A66A-45FA-8781-C6EA8F9F6A49}" type="slidenum">
              <a:rPr lang="en-US" smtClean="0"/>
              <a:pPr/>
              <a:t>33</a:t>
            </a:fld>
            <a:endParaRPr lang="en-US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833" y="762000"/>
            <a:ext cx="7680333" cy="53340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3108B7-F357-C994-17FF-A2B33B2AE9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581AB-A66A-45FA-8781-C6EA8F9F6A49}" type="slidenum">
              <a:rPr lang="en-US" smtClean="0"/>
              <a:pPr/>
              <a:t>34</a:t>
            </a:fld>
            <a:endParaRPr lang="en-US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928" y="838200"/>
            <a:ext cx="8190209" cy="541019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BA7E643-9A35-885D-E338-563906EF0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581AB-A66A-45FA-8781-C6EA8F9F6A49}" type="slidenum">
              <a:rPr lang="en-US" smtClean="0"/>
              <a:pPr/>
              <a:t>35</a:t>
            </a:fld>
            <a:endParaRPr lang="en-US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257" y="685800"/>
            <a:ext cx="7412543" cy="552745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69A75B-4491-7291-346F-BDDD8FECBD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581AB-A66A-45FA-8781-C6EA8F9F6A49}" type="slidenum">
              <a:rPr lang="en-US" smtClean="0"/>
              <a:pPr/>
              <a:t>36</a:t>
            </a:fld>
            <a:endParaRPr lang="en-US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781" y="609600"/>
            <a:ext cx="8120414" cy="533399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CA7A3F-BFF3-F1E3-1C32-8B9EC2EF5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581AB-A66A-45FA-8781-C6EA8F9F6A49}" type="slidenum">
              <a:rPr lang="en-US" smtClean="0"/>
              <a:pPr/>
              <a:t>37</a:t>
            </a:fld>
            <a:endParaRPr lang="en-US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654" y="685800"/>
            <a:ext cx="7656635" cy="50292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F2CF9AC-A282-F369-C9CB-6C8F230810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581AB-A66A-45FA-8781-C6EA8F9F6A49}" type="slidenum">
              <a:rPr lang="en-US" smtClean="0"/>
              <a:pPr/>
              <a:t>38</a:t>
            </a:fld>
            <a:endParaRPr lang="en-US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940" y="685801"/>
            <a:ext cx="7423460" cy="530029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0007EF7-9740-A5E5-0B1B-A0FCCDA90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581AB-A66A-45FA-8781-C6EA8F9F6A49}" type="slidenum">
              <a:rPr lang="en-US" smtClean="0"/>
              <a:pPr/>
              <a:t>39</a:t>
            </a:fld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h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990600"/>
            <a:ext cx="5486400" cy="407216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35486C3-845A-15B8-5DB5-6D6A634F5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581AB-A66A-45FA-8781-C6EA8F9F6A49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672" y="761999"/>
            <a:ext cx="7407528" cy="5062587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E584362-A787-3B91-8F27-0474AB6134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581AB-A66A-45FA-8781-C6EA8F9F6A49}" type="slidenum">
              <a:rPr lang="en-US" smtClean="0"/>
              <a:pPr/>
              <a:t>40</a:t>
            </a:fld>
            <a:endParaRPr lang="en-US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533400"/>
            <a:ext cx="7572493" cy="51816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0CA61F1-12C7-5E50-C3A5-3F5898F2E0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581AB-A66A-45FA-8781-C6EA8F9F6A49}" type="slidenum">
              <a:rPr lang="en-US" smtClean="0"/>
              <a:pPr/>
              <a:t>41</a:t>
            </a:fld>
            <a:endParaRPr lang="en-US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8364" y="1143000"/>
            <a:ext cx="5887272" cy="43434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0EDD7D-875E-B705-70EF-45ECF64086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581AB-A66A-45FA-8781-C6EA8F9F6A49}" type="slidenum">
              <a:rPr lang="en-US" smtClean="0"/>
              <a:pPr/>
              <a:t>42</a:t>
            </a:fld>
            <a:endParaRPr lang="en-US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0285" y="1066800"/>
            <a:ext cx="5763430" cy="48006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4102BED-306E-9B2C-555C-CD9DB5CC6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581AB-A66A-45FA-8781-C6EA8F9F6A49}" type="slidenum">
              <a:rPr lang="en-US" smtClean="0"/>
              <a:pPr/>
              <a:t>43</a:t>
            </a:fld>
            <a:endParaRPr lang="en-US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1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4942" y="533400"/>
            <a:ext cx="6554115" cy="55626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F1DDB61-4BCD-5166-E5B0-0D577E8F7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581AB-A66A-45FA-8781-C6EA8F9F6A49}" type="slidenum">
              <a:rPr lang="en-US" smtClean="0"/>
              <a:pPr/>
              <a:t>44</a:t>
            </a:fld>
            <a:endParaRPr lang="en-US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1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685800"/>
            <a:ext cx="7239000" cy="57150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7D1EAFE-3D7C-9DF7-8B20-0DF3D3756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581AB-A66A-45FA-8781-C6EA8F9F6A49}" type="slidenum">
              <a:rPr lang="en-US" smtClean="0"/>
              <a:pPr/>
              <a:t>45</a:t>
            </a:fld>
            <a:endParaRPr lang="en-US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1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7837" y="685800"/>
            <a:ext cx="6268325" cy="54864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658BCAD-4B36-D206-5EDB-2DD1C703C4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581AB-A66A-45FA-8781-C6EA8F9F6A49}" type="slidenum">
              <a:rPr lang="en-US" smtClean="0"/>
              <a:pPr/>
              <a:t>46</a:t>
            </a:fld>
            <a:endParaRPr lang="en-US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G_20230829_10460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550" y="762000"/>
            <a:ext cx="8801603" cy="55499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1A7CBE9-3DD9-9697-7737-9B0EA8BE7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581AB-A66A-45FA-8781-C6EA8F9F6A49}" type="slidenum">
              <a:rPr lang="en-US" smtClean="0"/>
              <a:pPr/>
              <a:t>47</a:t>
            </a:fld>
            <a:endParaRPr lang="en-US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G_20230829_10462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492" y="838201"/>
            <a:ext cx="8456797" cy="51054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FB1FEEA-684E-CE6C-1BA8-1D9FFBEE4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581AB-A66A-45FA-8781-C6EA8F9F6A49}" type="slidenum">
              <a:rPr lang="en-US" smtClean="0"/>
              <a:pPr/>
              <a:t>48</a:t>
            </a:fld>
            <a:endParaRPr lang="en-US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G_20230829_10463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284" y="1066800"/>
            <a:ext cx="8466925" cy="513503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40ED1E5-8E5E-986D-6C36-A16A5B01CB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581AB-A66A-45FA-8781-C6EA8F9F6A49}" type="slidenum">
              <a:rPr lang="en-US" smtClean="0"/>
              <a:pPr/>
              <a:t>49</a:t>
            </a:fld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h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609600"/>
            <a:ext cx="7772400" cy="571499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3AFE74D-BEB4-56D5-6524-B974ABC3D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581AB-A66A-45FA-8781-C6EA8F9F6A49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G_20230829_10465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076" y="990600"/>
            <a:ext cx="8568164" cy="522816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E07C7B-4382-CF30-9096-D288539035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581AB-A66A-45FA-8781-C6EA8F9F6A49}" type="slidenum">
              <a:rPr lang="en-US" smtClean="0"/>
              <a:pPr/>
              <a:t>50</a:t>
            </a:fld>
            <a:endParaRPr lang="en-US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G_20230829_10471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026" y="1066800"/>
            <a:ext cx="8385417" cy="51943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D67FF5C-4944-C8C9-54EE-3E9B52A197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581AB-A66A-45FA-8781-C6EA8F9F6A49}" type="slidenum">
              <a:rPr lang="en-US" smtClean="0"/>
              <a:pPr/>
              <a:t>51</a:t>
            </a:fld>
            <a:endParaRPr lang="en-US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G_20230829_10472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153" y="838200"/>
            <a:ext cx="8686800" cy="546946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A2C1160-1473-6120-956A-AB9BC7A63F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581AB-A66A-45FA-8781-C6EA8F9F6A49}" type="slidenum">
              <a:rPr lang="en-US" smtClean="0"/>
              <a:pPr/>
              <a:t>52</a:t>
            </a:fld>
            <a:endParaRPr lang="en-US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MG_20230829_10474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153" y="914400"/>
            <a:ext cx="8565776" cy="5393266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C5B887-B394-8053-00A7-1D0B9A2AF7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581AB-A66A-45FA-8781-C6EA8F9F6A49}" type="slidenum">
              <a:rPr lang="en-US" smtClean="0"/>
              <a:pPr/>
              <a:t>53</a:t>
            </a:fld>
            <a:endParaRPr lang="en-US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G_20230829_10480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1" y="1295400"/>
            <a:ext cx="8324912" cy="473286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EEA5AB6-42A0-AB0C-2E51-95A781F36E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581AB-A66A-45FA-8781-C6EA8F9F6A49}" type="slidenum">
              <a:rPr lang="en-US" smtClean="0"/>
              <a:pPr/>
              <a:t>54</a:t>
            </a:fld>
            <a:endParaRPr lang="en-US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G_20230829_10482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659" y="914400"/>
            <a:ext cx="8711890" cy="5291666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0381C3-3A74-BD5C-3E4C-A651A16C59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581AB-A66A-45FA-8781-C6EA8F9F6A49}" type="slidenum">
              <a:rPr lang="en-US" smtClean="0"/>
              <a:pPr/>
              <a:t>55</a:t>
            </a:fld>
            <a:endParaRPr lang="en-US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G_20230829_10483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543" y="990600"/>
            <a:ext cx="8508430" cy="52705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83721C6-6783-E80A-2581-168FB76AEE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581AB-A66A-45FA-8781-C6EA8F9F6A49}" type="slidenum">
              <a:rPr lang="en-US" smtClean="0"/>
              <a:pPr/>
              <a:t>56</a:t>
            </a:fld>
            <a:endParaRPr lang="en-US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G_20230829_10485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318" y="990600"/>
            <a:ext cx="8550054" cy="524086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70485A9-C5D5-57B4-E363-D5C9C7723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581AB-A66A-45FA-8781-C6EA8F9F6A49}" type="slidenum">
              <a:rPr lang="en-US" smtClean="0"/>
              <a:pPr/>
              <a:t>57</a:t>
            </a:fld>
            <a:endParaRPr lang="en-US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G_20230829_10491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990600"/>
            <a:ext cx="8642281" cy="517736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865B7ED-FD8E-B74A-6FE9-7115E328C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581AB-A66A-45FA-8781-C6EA8F9F6A49}" type="slidenum">
              <a:rPr lang="en-US" smtClean="0"/>
              <a:pPr/>
              <a:t>58</a:t>
            </a:fld>
            <a:endParaRPr lang="en-US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G_20230829_10492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78" y="990600"/>
            <a:ext cx="8732303" cy="51181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B0FEF0E-483E-051B-FD97-33785F77D4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581AB-A66A-45FA-8781-C6EA8F9F6A49}" type="slidenum">
              <a:rPr lang="en-US" smtClean="0"/>
              <a:pPr/>
              <a:t>59</a:t>
            </a:fld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h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1066800"/>
            <a:ext cx="6705599" cy="51816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FCD33F5-6DFE-C50A-7C35-2CA175F35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581AB-A66A-45FA-8781-C6EA8F9F6A49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838200"/>
            <a:ext cx="7619999" cy="56388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4A32894-569D-134F-6B21-AD20E979FA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581AB-A66A-45FA-8781-C6EA8F9F6A49}" type="slidenum">
              <a:rPr lang="en-US" smtClean="0"/>
              <a:pPr/>
              <a:t>60</a:t>
            </a:fld>
            <a:endParaRPr lang="en-US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co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311" y="762000"/>
            <a:ext cx="7164578" cy="51054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E2D8A00-BF87-A25B-0598-619B836607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581AB-A66A-45FA-8781-C6EA8F9F6A49}" type="slidenum">
              <a:rPr lang="en-US" smtClean="0"/>
              <a:pPr/>
              <a:t>61</a:t>
            </a:fld>
            <a:endParaRPr lang="en-US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co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758" y="762000"/>
            <a:ext cx="7206042" cy="498762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5CA8DB7-86B6-FE7E-5A34-58583FC80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581AB-A66A-45FA-8781-C6EA8F9F6A49}" type="slidenum">
              <a:rPr lang="en-US" smtClean="0"/>
              <a:pPr/>
              <a:t>62</a:t>
            </a:fld>
            <a:endParaRPr lang="en-US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co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631404"/>
            <a:ext cx="7315200" cy="546459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9C6AD3A-823D-CC3E-3718-1DA021384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581AB-A66A-45FA-8781-C6EA8F9F6A49}" type="slidenum">
              <a:rPr lang="en-US" smtClean="0"/>
              <a:pPr/>
              <a:t>63</a:t>
            </a:fld>
            <a:endParaRPr lang="en-US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973" y="609600"/>
            <a:ext cx="7437189" cy="51054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1EC8F09-A5A3-CC33-3535-EA213C0DDA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581AB-A66A-45FA-8781-C6EA8F9F6A49}" type="slidenum">
              <a:rPr lang="en-US" smtClean="0"/>
              <a:pPr/>
              <a:t>64</a:t>
            </a:fld>
            <a:endParaRPr lang="en-US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685800"/>
            <a:ext cx="7315200" cy="53340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491E04-182E-1DF0-A844-B9B0F7727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581AB-A66A-45FA-8781-C6EA8F9F6A49}" type="slidenum">
              <a:rPr lang="en-US" smtClean="0"/>
              <a:pPr/>
              <a:t>65</a:t>
            </a:fld>
            <a:endParaRPr lang="en-US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1_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868" y="762000"/>
            <a:ext cx="7238137" cy="54864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C7F7D16-0897-9724-0843-99AEA444F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581AB-A66A-45FA-8781-C6EA8F9F6A49}" type="slidenum">
              <a:rPr lang="en-US" smtClean="0"/>
              <a:pPr/>
              <a:t>66</a:t>
            </a:fld>
            <a:endParaRPr lang="en-US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237" y="762000"/>
            <a:ext cx="7047399" cy="54102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41C13E6-6DBB-303E-4B6F-AA74F773A4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581AB-A66A-45FA-8781-C6EA8F9F6A49}" type="slidenum">
              <a:rPr lang="en-US" smtClean="0"/>
              <a:pPr/>
              <a:t>67</a:t>
            </a:fld>
            <a:endParaRPr lang="en-US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609600"/>
            <a:ext cx="7620000" cy="54102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EA9EC3A-5703-4D85-A238-C0AA4DA43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581AB-A66A-45FA-8781-C6EA8F9F6A49}" type="slidenum">
              <a:rPr lang="en-US" smtClean="0"/>
              <a:pPr/>
              <a:t>68</a:t>
            </a:fld>
            <a:endParaRPr lang="en-US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co 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256" y="533400"/>
            <a:ext cx="7512147" cy="548639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620BC09-D23A-35A2-933F-DC5C030EC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581AB-A66A-45FA-8781-C6EA8F9F6A49}" type="slidenum">
              <a:rPr lang="en-US" smtClean="0"/>
              <a:pPr/>
              <a:t>69</a:t>
            </a:fld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h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838200"/>
            <a:ext cx="7391400" cy="51054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059D944-7A45-5564-9039-8137F4288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581AB-A66A-45FA-8781-C6EA8F9F6A49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co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101" y="685800"/>
            <a:ext cx="7019924" cy="51054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F719DB5-313A-C692-81C2-7BA34695FF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581AB-A66A-45FA-8781-C6EA8F9F6A49}" type="slidenum">
              <a:rPr lang="en-US" smtClean="0"/>
              <a:pPr/>
              <a:t>70</a:t>
            </a:fld>
            <a:endParaRPr lang="en-US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co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415" y="838200"/>
            <a:ext cx="7189585" cy="495315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0A0D861-8817-E0FB-B8F3-F448F0456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581AB-A66A-45FA-8781-C6EA8F9F6A49}" type="slidenum">
              <a:rPr lang="en-US" smtClean="0"/>
              <a:pPr/>
              <a:t>71</a:t>
            </a:fld>
            <a:endParaRPr lang="en-US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609600"/>
            <a:ext cx="7287089" cy="56388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FF811D-4F87-CAEE-DC21-337CD848D0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581AB-A66A-45FA-8781-C6EA8F9F6A49}" type="slidenum">
              <a:rPr lang="en-US" smtClean="0"/>
              <a:pPr/>
              <a:t>72</a:t>
            </a:fld>
            <a:endParaRPr lang="en-US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609600"/>
            <a:ext cx="7215642" cy="563879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B88B81F-2B39-F6E5-21E9-DD02EEC9F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581AB-A66A-45FA-8781-C6EA8F9F6A49}" type="slidenum">
              <a:rPr lang="en-US" smtClean="0"/>
              <a:pPr/>
              <a:t>73</a:t>
            </a:fld>
            <a:endParaRPr lang="en-US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685800"/>
            <a:ext cx="7158495" cy="54864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986905F-2116-8381-04D8-728B5BF58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581AB-A66A-45FA-8781-C6EA8F9F6A49}" type="slidenum">
              <a:rPr lang="en-US" smtClean="0"/>
              <a:pPr/>
              <a:t>74</a:t>
            </a:fld>
            <a:endParaRPr lang="en-US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609600"/>
            <a:ext cx="7148957" cy="52578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18492E3-2368-B03F-34A2-DEB73ADEDD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581AB-A66A-45FA-8781-C6EA8F9F6A49}" type="slidenum">
              <a:rPr lang="en-US" smtClean="0"/>
              <a:pPr/>
              <a:t>75</a:t>
            </a:fld>
            <a:endParaRPr lang="en-US"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14400"/>
            <a:ext cx="6920357" cy="50292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A50FA68-C2AE-1B0D-85C2-E3B20B2227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581AB-A66A-45FA-8781-C6EA8F9F6A49}" type="slidenum">
              <a:rPr lang="en-US" smtClean="0"/>
              <a:pPr/>
              <a:t>76</a:t>
            </a:fld>
            <a:endParaRPr lang="en-US"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1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609600"/>
            <a:ext cx="6844147" cy="53340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8E66171-F2CD-61B4-FBE1-AD82DB0012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581AB-A66A-45FA-8781-C6EA8F9F6A49}" type="slidenum">
              <a:rPr lang="en-US" smtClean="0"/>
              <a:pPr/>
              <a:t>77</a:t>
            </a:fld>
            <a:endParaRPr lang="en-US"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09600" y="381000"/>
            <a:ext cx="701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HADOOP PIPES</a:t>
            </a:r>
          </a:p>
        </p:txBody>
      </p:sp>
      <p:pic>
        <p:nvPicPr>
          <p:cNvPr id="3" name="Picture 2" descr="pipe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554151"/>
            <a:ext cx="8153400" cy="374969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8A0359-3750-E07D-1D8B-716F2A95E1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581AB-A66A-45FA-8781-C6EA8F9F6A49}" type="slidenum">
              <a:rPr lang="en-US" smtClean="0"/>
              <a:pPr/>
              <a:t>78</a:t>
            </a:fld>
            <a:endParaRPr lang="en-US"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ipe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663354"/>
            <a:ext cx="8382000" cy="353129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E9F30E1-9775-E567-E228-D692148A0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581AB-A66A-45FA-8781-C6EA8F9F6A49}" type="slidenum">
              <a:rPr lang="en-US" smtClean="0"/>
              <a:pPr/>
              <a:t>79</a:t>
            </a:fld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h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838200"/>
            <a:ext cx="6324599" cy="51816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75675B4-C0F8-A7B3-AE05-2C1C50D58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581AB-A66A-45FA-8781-C6EA8F9F6A49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ipe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862" y="1118865"/>
            <a:ext cx="8240276" cy="462027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01C056B-A0BE-F6A0-58D4-BBE966C084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581AB-A66A-45FA-8781-C6EA8F9F6A49}" type="slidenum">
              <a:rPr lang="en-US" smtClean="0"/>
              <a:pPr/>
              <a:t>80</a:t>
            </a:fld>
            <a:endParaRPr lang="en-US"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ipe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1" y="685800"/>
            <a:ext cx="7239000" cy="54102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51355A0-C4C4-158A-7E4A-50AF0D4C0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581AB-A66A-45FA-8781-C6EA8F9F6A49}" type="slidenum">
              <a:rPr lang="en-US" smtClean="0"/>
              <a:pPr/>
              <a:t>81</a:t>
            </a:fld>
            <a:endParaRPr lang="en-US"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ipe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685800"/>
            <a:ext cx="6772710" cy="51816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B9F5A94-9EA0-3575-8273-A62F4077A3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581AB-A66A-45FA-8781-C6EA8F9F6A49}" type="slidenum">
              <a:rPr lang="en-US" smtClean="0"/>
              <a:pPr/>
              <a:t>82</a:t>
            </a:fld>
            <a:endParaRPr lang="en-US"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ipe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533400"/>
            <a:ext cx="7924800" cy="58674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76FE7EA-2428-BCB2-F5D3-FDA49624D7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581AB-A66A-45FA-8781-C6EA8F9F6A49}" type="slidenum">
              <a:rPr lang="en-US" smtClean="0"/>
              <a:pPr/>
              <a:t>83</a:t>
            </a:fld>
            <a:endParaRPr lang="en-US"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ipe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2100" y="762000"/>
            <a:ext cx="6439799" cy="53340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B971587-C74D-C594-9192-89FED29085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581AB-A66A-45FA-8781-C6EA8F9F6A49}" type="slidenum">
              <a:rPr lang="en-US" smtClean="0"/>
              <a:pPr/>
              <a:t>84</a:t>
            </a:fld>
            <a:endParaRPr lang="en-US"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0" y="457200"/>
            <a:ext cx="487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MAP REDUCE</a:t>
            </a:r>
          </a:p>
        </p:txBody>
      </p:sp>
      <p:pic>
        <p:nvPicPr>
          <p:cNvPr id="4" name="Picture 3" descr="m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1143000"/>
            <a:ext cx="6705600" cy="50292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6452356-A1F3-AEF3-A3A0-ECBD89F08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581AB-A66A-45FA-8781-C6EA8F9F6A49}" type="slidenum">
              <a:rPr lang="en-US" smtClean="0"/>
              <a:pPr/>
              <a:t>85</a:t>
            </a:fld>
            <a:endParaRPr lang="en-US"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8600"/>
            <a:ext cx="7619999" cy="594359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71E1905-FD6C-51B7-9829-44A590FEF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581AB-A66A-45FA-8781-C6EA8F9F6A49}" type="slidenum">
              <a:rPr lang="en-US" smtClean="0"/>
              <a:pPr/>
              <a:t>86</a:t>
            </a:fld>
            <a:endParaRPr lang="en-US"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124" y="762000"/>
            <a:ext cx="7604076" cy="545474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3C35219-DE25-B2AC-6434-029E4E526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581AB-A66A-45FA-8781-C6EA8F9F6A49}" type="slidenum">
              <a:rPr lang="en-US" smtClean="0"/>
              <a:pPr/>
              <a:t>87</a:t>
            </a:fld>
            <a:endParaRPr lang="en-US"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609600"/>
            <a:ext cx="6858000" cy="53340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C231399-9B1A-EFC8-8618-5F82A6E02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581AB-A66A-45FA-8781-C6EA8F9F6A49}" type="slidenum">
              <a:rPr lang="en-US" smtClean="0"/>
              <a:pPr/>
              <a:t>88</a:t>
            </a:fld>
            <a:endParaRPr lang="en-US"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435" y="762000"/>
            <a:ext cx="8033132" cy="53340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7BBC32-29CC-5B5E-5534-1F4806E8E8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581AB-A66A-45FA-8781-C6EA8F9F6A49}" type="slidenum">
              <a:rPr lang="en-US" smtClean="0"/>
              <a:pPr/>
              <a:t>89</a:t>
            </a:fld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h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685800"/>
            <a:ext cx="7848600" cy="57150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FB1C725-7B53-9819-1254-1E1DB55E3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581AB-A66A-45FA-8781-C6EA8F9F6A49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606" y="914400"/>
            <a:ext cx="8468790" cy="50292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2A0546D-E346-0DDC-0D80-B1EC03BAB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581AB-A66A-45FA-8781-C6EA8F9F6A49}" type="slidenum">
              <a:rPr lang="en-US" smtClean="0"/>
              <a:pPr/>
              <a:t>90</a:t>
            </a:fld>
            <a:endParaRPr lang="en-US"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671" y="533400"/>
            <a:ext cx="7241329" cy="5500048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16FECB6-5235-FABE-8997-34CAB8092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581AB-A66A-45FA-8781-C6EA8F9F6A49}" type="slidenum">
              <a:rPr lang="en-US" smtClean="0"/>
              <a:pPr/>
              <a:t>91</a:t>
            </a:fld>
            <a:endParaRPr lang="en-US"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650" y="533400"/>
            <a:ext cx="7878950" cy="5940678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11E92BB-5185-E44E-017F-77A2EC1D68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581AB-A66A-45FA-8781-C6EA8F9F6A49}" type="slidenum">
              <a:rPr lang="en-US" smtClean="0"/>
              <a:pPr/>
              <a:t>92</a:t>
            </a:fld>
            <a:endParaRPr lang="en-US"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453" y="609600"/>
            <a:ext cx="8338547" cy="5668338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0DDBE7C-00F8-7D27-D22B-C1473479AE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581AB-A66A-45FA-8781-C6EA8F9F6A49}" type="slidenum">
              <a:rPr lang="en-US" smtClean="0"/>
              <a:pPr/>
              <a:t>93</a:t>
            </a:fld>
            <a:endParaRPr lang="en-US"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1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170" y="762000"/>
            <a:ext cx="7780891" cy="525779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364BC2A-D475-10C3-8C77-EE90BA8A91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581AB-A66A-45FA-8781-C6EA8F9F6A49}" type="slidenum">
              <a:rPr lang="en-US" smtClean="0"/>
              <a:pPr/>
              <a:t>94</a:t>
            </a:fld>
            <a:endParaRPr lang="en-US"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pp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347866"/>
            <a:ext cx="6857999" cy="540905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5808963-78B4-B098-7081-4D5D6C14CC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581AB-A66A-45FA-8781-C6EA8F9F6A49}" type="slidenum">
              <a:rPr lang="en-US" smtClean="0"/>
              <a:pPr/>
              <a:t>95</a:t>
            </a:fld>
            <a:endParaRPr lang="en-US"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pp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922" y="838200"/>
            <a:ext cx="8486156" cy="48768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C4F43CB-E960-2B3D-CBA8-DB0A077072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581AB-A66A-45FA-8781-C6EA8F9F6A49}" type="slidenum">
              <a:rPr lang="en-US" smtClean="0"/>
              <a:pPr/>
              <a:t>96</a:t>
            </a:fld>
            <a:endParaRPr lang="en-US"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pp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974" y="609600"/>
            <a:ext cx="8152054" cy="50292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762CF1C-F8B3-8851-CB3A-A2DAFD09E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581AB-A66A-45FA-8781-C6EA8F9F6A49}" type="slidenum">
              <a:rPr lang="en-US" smtClean="0"/>
              <a:pPr/>
              <a:t>97</a:t>
            </a:fld>
            <a:endParaRPr lang="en-US"/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pp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141" y="838200"/>
            <a:ext cx="8470700" cy="48768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07B999A-EAA8-639F-ACB2-5E01DA6ED0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581AB-A66A-45FA-8781-C6EA8F9F6A49}" type="slidenum">
              <a:rPr lang="en-US" smtClean="0"/>
              <a:pPr/>
              <a:t>98</a:t>
            </a:fld>
            <a:endParaRPr lang="en-US"/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pp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442" y="685800"/>
            <a:ext cx="8500725" cy="47244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0C4553C-F06D-AD05-022B-0D987180FE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581AB-A66A-45FA-8781-C6EA8F9F6A49}" type="slidenum">
              <a:rPr lang="en-US" smtClean="0"/>
              <a:pPr/>
              <a:t>99</a:t>
            </a:fld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22523</TotalTime>
  <Words>135</Words>
  <Application>Microsoft Office PowerPoint</Application>
  <PresentationFormat>On-screen Show (4:3)</PresentationFormat>
  <Paragraphs>129</Paragraphs>
  <Slides>126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126</vt:i4>
      </vt:variant>
    </vt:vector>
  </HeadingPairs>
  <TitlesOfParts>
    <vt:vector size="129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DELL</dc:creator>
  <cp:lastModifiedBy>dipankar yadav</cp:lastModifiedBy>
  <cp:revision>13</cp:revision>
  <dcterms:created xsi:type="dcterms:W3CDTF">2023-08-21T04:27:39Z</dcterms:created>
  <dcterms:modified xsi:type="dcterms:W3CDTF">2023-12-19T07:15:37Z</dcterms:modified>
</cp:coreProperties>
</file>